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A091D-AA83-4555-B0A1-4556B50ACD38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D793C-0465-47EB-88B5-0215611CED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56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D793C-0465-47EB-88B5-0215611CED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D793C-0465-47EB-88B5-0215611CEDA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D793C-0465-47EB-88B5-0215611CED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D793C-0465-47EB-88B5-0215611CED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D29-F757-42DF-B88D-A918B2A10D5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5DDF-B61F-4FE4-9A8F-A2B34EE33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D29-F757-42DF-B88D-A918B2A10D5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5DDF-B61F-4FE4-9A8F-A2B34EE33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D29-F757-42DF-B88D-A918B2A10D5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5DDF-B61F-4FE4-9A8F-A2B34EE33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D29-F757-42DF-B88D-A918B2A10D5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5DDF-B61F-4FE4-9A8F-A2B34EE33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D29-F757-42DF-B88D-A918B2A10D5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5DDF-B61F-4FE4-9A8F-A2B34EE33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D29-F757-42DF-B88D-A918B2A10D5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5DDF-B61F-4FE4-9A8F-A2B34EE33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D29-F757-42DF-B88D-A918B2A10D5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5DDF-B61F-4FE4-9A8F-A2B34EE33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D29-F757-42DF-B88D-A918B2A10D5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5DDF-B61F-4FE4-9A8F-A2B34EE33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D29-F757-42DF-B88D-A918B2A10D5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5DDF-B61F-4FE4-9A8F-A2B34EE33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D29-F757-42DF-B88D-A918B2A10D5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5DDF-B61F-4FE4-9A8F-A2B34EE33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D29-F757-42DF-B88D-A918B2A10D5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5DDF-B61F-4FE4-9A8F-A2B34EE33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2AD29-F757-42DF-B88D-A918B2A10D5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75DDF-B61F-4FE4-9A8F-A2B34EE33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ictory Church\Desktop\generic_title_bkg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7620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560" y="1427708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n w="158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/>
                  </a:outerShdw>
                </a:effectLst>
                <a:latin typeface="Myriad Pro Black" pitchFamily="34" charset="0"/>
              </a:rPr>
              <a:t>OUR PLACE AND MISSION IN CHRIST</a:t>
            </a:r>
          </a:p>
          <a:p>
            <a:pPr algn="ctr"/>
            <a:r>
              <a:rPr lang="en-US" sz="6600" dirty="0" smtClean="0">
                <a:ln w="158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/>
                  </a:outerShdw>
                </a:effectLst>
                <a:latin typeface="Myriad Pro Black" pitchFamily="34" charset="0"/>
              </a:rPr>
              <a:t>Pastor </a:t>
            </a:r>
            <a:r>
              <a:rPr lang="en-US" sz="6600" smtClean="0">
                <a:ln w="158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/>
                  </a:outerShdw>
                </a:effectLst>
                <a:latin typeface="Myriad Pro Black" pitchFamily="34" charset="0"/>
              </a:rPr>
              <a:t>Bryce Taylor</a:t>
            </a:r>
            <a:endParaRPr lang="en-US" sz="6600" dirty="0" smtClean="0">
              <a:ln w="15875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38100" dir="13500000" algn="br" rotWithShape="0">
                  <a:prstClr val="black"/>
                </a:outerShdw>
              </a:effectLst>
              <a:latin typeface="Myriad Pro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ictory Church\Desktop\generic_title_bkg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2057400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0" dirty="0" smtClean="0">
                <a:ln w="158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/>
                  </a:outerShdw>
                </a:effectLst>
                <a:latin typeface="Myriad Pro Black" pitchFamily="34" charset="0"/>
              </a:rPr>
              <a:t>CONNECTING TO</a:t>
            </a:r>
          </a:p>
          <a:p>
            <a:pPr algn="ctr"/>
            <a:r>
              <a:rPr lang="en-US" sz="8500" dirty="0" smtClean="0">
                <a:ln w="158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/>
                  </a:outerShdw>
                </a:effectLst>
                <a:latin typeface="Myriad Pro Black" pitchFamily="34" charset="0"/>
              </a:rPr>
              <a:t>YOUR CALL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ctory Church\Desktop\web sermon art\ask_for_r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ictory Church\Desktop\generic_title_bkg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2286000"/>
            <a:ext cx="91440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0" dirty="0" smtClean="0">
                <a:ln w="158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/>
                  </a:outerShdw>
                </a:effectLst>
                <a:latin typeface="Myriad Pro Black" pitchFamily="34" charset="0"/>
              </a:rPr>
              <a:t>I AM CHOSEN! </a:t>
            </a:r>
          </a:p>
          <a:p>
            <a:pPr algn="ctr"/>
            <a:r>
              <a:rPr lang="en-US" sz="5000" dirty="0" smtClean="0">
                <a:ln w="158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/>
                  </a:outerShdw>
                </a:effectLst>
                <a:latin typeface="Myriad Pro Black" pitchFamily="34" charset="0"/>
              </a:rPr>
              <a:t>(Bring Rebecca Home)</a:t>
            </a:r>
            <a:endParaRPr lang="en-US" sz="5000" dirty="0">
              <a:ln w="15875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38100" dir="13500000" algn="br" rotWithShape="0">
                  <a:prstClr val="black"/>
                </a:outerShdw>
              </a:effectLst>
              <a:latin typeface="Myriad Pro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</Words>
  <Application>Microsoft Office PowerPoint</Application>
  <PresentationFormat>On-screen Show (4:3)</PresentationFormat>
  <Paragraphs>10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Victory Church</dc:creator>
  <cp:lastModifiedBy>Victory Church</cp:lastModifiedBy>
  <cp:revision>9</cp:revision>
  <dcterms:created xsi:type="dcterms:W3CDTF">2014-11-20T19:59:23Z</dcterms:created>
  <dcterms:modified xsi:type="dcterms:W3CDTF">2015-03-04T15:44:28Z</dcterms:modified>
</cp:coreProperties>
</file>